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316" y="-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30.07.2012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HANS\htdocs\mates-kilsan\dokuman\mates-24agustusso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" y="0"/>
            <a:ext cx="6500834" cy="9181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HANS\htdocs\mates-kilsan\dokuman\mates-24agustusso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47436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HANS\htdocs\mates-kilsan\dokuman\mates-24agustusson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436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HANS\htdocs\mates-kilsan\dokuman\mates-24agustusson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436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HANS\htdocs\mates-kilsan\dokuman\mates-24agustusson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436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HANS\htdocs\mates-kilsan\dokuman\mates-24agustusson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0834" cy="9181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HANS\htdocs\mates-kilsan\dokuman\mates-24agustusson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436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HANS\htdocs\mates-kilsan\dokuman\mates-24agustusson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8162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HANS\htdocs\mates-kilsan\dokuman\mates-24agustuss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436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HANS\htdocs\mates-kilsan\dokuman\mates-24agustusso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436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HANS\htdocs\mates-kilsan\dokuman\mates-24agustusson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436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HANS\htdocs\mates-kilsan\dokuman\mates-24agustusson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4367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HANS\htdocs\mates-kilsan\dokuman\mates-24agustusson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8163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HANS\htdocs\mates-kilsan\dokuman\mates-24agustusson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436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HANS\htdocs\mates-kilsan\dokuman\mates-24agustusson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46615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HANS\htdocs\mates-kilsan\dokuman\mates-24agustusson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466151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Ekran Gösterisi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</dc:creator>
  <cp:lastModifiedBy>ay</cp:lastModifiedBy>
  <cp:revision>1</cp:revision>
  <dcterms:created xsi:type="dcterms:W3CDTF">2012-07-30T07:57:30Z</dcterms:created>
  <dcterms:modified xsi:type="dcterms:W3CDTF">2012-07-30T08:07:15Z</dcterms:modified>
</cp:coreProperties>
</file>